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6" d="100"/>
          <a:sy n="106" d="100"/>
        </p:scale>
        <p:origin x="126"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89D1-4197-580D-B0B8-E6C8F09A34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6E8F73A-8594-AD69-EE59-D527A246E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55C9570-77C6-5255-CF71-E2365FE68A5F}"/>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5" name="Footer Placeholder 4">
            <a:extLst>
              <a:ext uri="{FF2B5EF4-FFF2-40B4-BE49-F238E27FC236}">
                <a16:creationId xmlns:a16="http://schemas.microsoft.com/office/drawing/2014/main" id="{9ACC5ADF-63B8-266D-4BC8-2987D4D00DB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70AE291-8DC6-6772-80D0-2AC9C4D8E988}"/>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311518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7CB9-250A-2DBA-85C7-EE3A14C72DB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6C1FF78-E146-6744-37B6-05BCA0CECC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6B8344E-3FC8-88C7-A912-C9DAAD0DD3D6}"/>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5" name="Footer Placeholder 4">
            <a:extLst>
              <a:ext uri="{FF2B5EF4-FFF2-40B4-BE49-F238E27FC236}">
                <a16:creationId xmlns:a16="http://schemas.microsoft.com/office/drawing/2014/main" id="{4716FDE0-C713-7E2B-09FC-7E10808374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F19264-E242-094F-1DF6-02976396BE82}"/>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86313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11BEE-BDFE-6199-A1CF-C43D3027DB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DA53E5D-63C9-B97F-1DC6-1AB2FAEAE6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7EC39BD-E37D-D099-9E9F-76D85C712AA1}"/>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5" name="Footer Placeholder 4">
            <a:extLst>
              <a:ext uri="{FF2B5EF4-FFF2-40B4-BE49-F238E27FC236}">
                <a16:creationId xmlns:a16="http://schemas.microsoft.com/office/drawing/2014/main" id="{072E315A-6D18-4E00-5D24-E9E963E7EA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FA4DA0-6A73-E760-6B18-EAB375A59B42}"/>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157788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77D7-3F0B-CEDA-7AAF-442F4EC60AB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2473B44-0BF4-9FCA-5B72-6402331F83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99B542-921E-5314-BA57-69D0ECE1D525}"/>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5" name="Footer Placeholder 4">
            <a:extLst>
              <a:ext uri="{FF2B5EF4-FFF2-40B4-BE49-F238E27FC236}">
                <a16:creationId xmlns:a16="http://schemas.microsoft.com/office/drawing/2014/main" id="{C7436DBB-65D7-C4AD-6CF0-EA9DA4136A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577296-F8C9-E2FD-005E-D49048E6C7CC}"/>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331382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0626-F0FE-7CF3-31D1-632A6D452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4E9E68B-7906-4ECE-57D0-F7B7CBD15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C6F120-D208-4597-69BD-F94F102E21DB}"/>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5" name="Footer Placeholder 4">
            <a:extLst>
              <a:ext uri="{FF2B5EF4-FFF2-40B4-BE49-F238E27FC236}">
                <a16:creationId xmlns:a16="http://schemas.microsoft.com/office/drawing/2014/main" id="{4FE349AD-4754-58BB-4C0D-04B05C2DB3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172746-F362-E191-222F-C28FC6EA139A}"/>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25919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F9B8-4148-01AC-7969-E1D2499F58E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F69E60E-77F4-ED4A-A70A-64EF8C4C98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0D36922-B5C5-D236-AA4C-D50E57438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46AF876-67EC-ED5E-3E67-03F151565DF0}"/>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6" name="Footer Placeholder 5">
            <a:extLst>
              <a:ext uri="{FF2B5EF4-FFF2-40B4-BE49-F238E27FC236}">
                <a16:creationId xmlns:a16="http://schemas.microsoft.com/office/drawing/2014/main" id="{28283651-C939-ADAC-52EF-B495DF88423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A0BE510-FDA4-46C1-EB33-075922158168}"/>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207886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6A78-F3CC-5404-1B91-FFD5F18C089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90807B0-41E4-47A0-2637-503A6E5BD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32A623-2117-C23F-1D5F-D52C0D4E03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DADE294-9EE2-C0D5-7438-8CE21FAC6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4993D-DC8D-6673-70EB-0C331ED998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32FFBBC-4CEC-4DC7-7C46-63F9A7DD9A36}"/>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8" name="Footer Placeholder 7">
            <a:extLst>
              <a:ext uri="{FF2B5EF4-FFF2-40B4-BE49-F238E27FC236}">
                <a16:creationId xmlns:a16="http://schemas.microsoft.com/office/drawing/2014/main" id="{8734ED10-C144-9045-464C-90B1BF2AAF4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545C061-4472-1C1A-DD40-EDD7FF106C59}"/>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417616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32A3-F4D0-F095-7F08-0853310AAED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463BDE7-A969-4A7D-5642-D18F5DFE2195}"/>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4" name="Footer Placeholder 3">
            <a:extLst>
              <a:ext uri="{FF2B5EF4-FFF2-40B4-BE49-F238E27FC236}">
                <a16:creationId xmlns:a16="http://schemas.microsoft.com/office/drawing/2014/main" id="{75468EC0-93E0-F58A-9540-601460B62E5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C2C7B7F-1B17-5F4F-0F2E-31FB8DCB9A62}"/>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79518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DEA8DB-5A10-14C7-1949-6E926EA8EED0}"/>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3" name="Footer Placeholder 2">
            <a:extLst>
              <a:ext uri="{FF2B5EF4-FFF2-40B4-BE49-F238E27FC236}">
                <a16:creationId xmlns:a16="http://schemas.microsoft.com/office/drawing/2014/main" id="{ABEB04B6-551D-8615-6515-2D13DAC6210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19CFB93-813B-4AC2-BF24-E0EF13D9C83A}"/>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31572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F93D-87F8-1BBD-6BEB-62CFFAD89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ECC6655-5203-615D-FD93-E9BC1EBC0F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E17DF37-7C9C-40CD-6B20-8D3401315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92A20-E45E-5275-18A1-13A5D767EC20}"/>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6" name="Footer Placeholder 5">
            <a:extLst>
              <a:ext uri="{FF2B5EF4-FFF2-40B4-BE49-F238E27FC236}">
                <a16:creationId xmlns:a16="http://schemas.microsoft.com/office/drawing/2014/main" id="{552C406E-2748-2394-A99D-2BAC90806A1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4FB4BF7-9813-7B4F-8DA1-1F26A4050F58}"/>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35766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CFCF-B376-AC79-B13B-86727F86E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4E1A65-BC6A-40BD-CE32-376A8C6671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CAE2391-6B84-AEA3-B99D-8706C77B5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DAE77-4953-A6D7-1373-5A644A54044A}"/>
              </a:ext>
            </a:extLst>
          </p:cNvPr>
          <p:cNvSpPr>
            <a:spLocks noGrp="1"/>
          </p:cNvSpPr>
          <p:nvPr>
            <p:ph type="dt" sz="half" idx="10"/>
          </p:nvPr>
        </p:nvSpPr>
        <p:spPr/>
        <p:txBody>
          <a:bodyPr/>
          <a:lstStyle/>
          <a:p>
            <a:fld id="{5D4D54AC-5902-4587-B2CA-5BBC4797A8F5}" type="datetimeFigureOut">
              <a:rPr lang="en-AU" smtClean="0"/>
              <a:t>20/01/2023</a:t>
            </a:fld>
            <a:endParaRPr lang="en-AU"/>
          </a:p>
        </p:txBody>
      </p:sp>
      <p:sp>
        <p:nvSpPr>
          <p:cNvPr id="6" name="Footer Placeholder 5">
            <a:extLst>
              <a:ext uri="{FF2B5EF4-FFF2-40B4-BE49-F238E27FC236}">
                <a16:creationId xmlns:a16="http://schemas.microsoft.com/office/drawing/2014/main" id="{EC23D826-9C34-C870-B190-AB2F8E99CC1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0737261-950C-1A9E-B386-4F003276A080}"/>
              </a:ext>
            </a:extLst>
          </p:cNvPr>
          <p:cNvSpPr>
            <a:spLocks noGrp="1"/>
          </p:cNvSpPr>
          <p:nvPr>
            <p:ph type="sldNum" sz="quarter" idx="12"/>
          </p:nvPr>
        </p:nvSpPr>
        <p:spPr/>
        <p:txBody>
          <a:bodyPr/>
          <a:lstStyle/>
          <a:p>
            <a:fld id="{32D60DA0-A203-49ED-88C5-37E289E7792A}" type="slidenum">
              <a:rPr lang="en-AU" smtClean="0"/>
              <a:t>‹#›</a:t>
            </a:fld>
            <a:endParaRPr lang="en-AU"/>
          </a:p>
        </p:txBody>
      </p:sp>
    </p:spTree>
    <p:extLst>
      <p:ext uri="{BB962C8B-B14F-4D97-AF65-F5344CB8AC3E}">
        <p14:creationId xmlns:p14="http://schemas.microsoft.com/office/powerpoint/2010/main" val="231765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C497C-AFF5-2167-194D-D033309BD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059108B-2BEB-2F40-4A1C-E25642F6A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7C2318-D05C-A316-A748-BD0DEB791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D54AC-5902-4587-B2CA-5BBC4797A8F5}" type="datetimeFigureOut">
              <a:rPr lang="en-AU" smtClean="0"/>
              <a:t>20/01/2023</a:t>
            </a:fld>
            <a:endParaRPr lang="en-AU"/>
          </a:p>
        </p:txBody>
      </p:sp>
      <p:sp>
        <p:nvSpPr>
          <p:cNvPr id="5" name="Footer Placeholder 4">
            <a:extLst>
              <a:ext uri="{FF2B5EF4-FFF2-40B4-BE49-F238E27FC236}">
                <a16:creationId xmlns:a16="http://schemas.microsoft.com/office/drawing/2014/main" id="{D3D41890-8033-BAF0-C8C6-5DD90A3C0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554E977-630B-38ED-EC96-8B11CAE50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60DA0-A203-49ED-88C5-37E289E7792A}" type="slidenum">
              <a:rPr lang="en-AU" smtClean="0"/>
              <a:t>‹#›</a:t>
            </a:fld>
            <a:endParaRPr lang="en-AU"/>
          </a:p>
        </p:txBody>
      </p:sp>
    </p:spTree>
    <p:extLst>
      <p:ext uri="{BB962C8B-B14F-4D97-AF65-F5344CB8AC3E}">
        <p14:creationId xmlns:p14="http://schemas.microsoft.com/office/powerpoint/2010/main" val="120220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outdoor, sky, tree&#10;&#10;Description automatically generated">
            <a:extLst>
              <a:ext uri="{FF2B5EF4-FFF2-40B4-BE49-F238E27FC236}">
                <a16:creationId xmlns:a16="http://schemas.microsoft.com/office/drawing/2014/main" id="{93436332-644A-5CE0-F764-96A7B72C831A}"/>
              </a:ext>
            </a:extLst>
          </p:cNvPr>
          <p:cNvPicPr>
            <a:picLocks noChangeAspect="1"/>
          </p:cNvPicPr>
          <p:nvPr/>
        </p:nvPicPr>
        <p:blipFill rotWithShape="1">
          <a:blip r:embed="rId2">
            <a:extLst>
              <a:ext uri="{28A0092B-C50C-407E-A947-70E740481C1C}">
                <a14:useLocalDpi xmlns:a14="http://schemas.microsoft.com/office/drawing/2010/main" val="0"/>
              </a:ext>
            </a:extLst>
          </a:blip>
          <a:srcRect l="4202" t="-1" r="29072" b="57"/>
          <a:stretch/>
        </p:blipFill>
        <p:spPr>
          <a:xfrm>
            <a:off x="0" y="0"/>
            <a:ext cx="12192000" cy="6956981"/>
          </a:xfrm>
          <a:prstGeom prst="rect">
            <a:avLst/>
          </a:prstGeom>
        </p:spPr>
      </p:pic>
      <p:sp>
        <p:nvSpPr>
          <p:cNvPr id="6" name="TextBox 5">
            <a:extLst>
              <a:ext uri="{FF2B5EF4-FFF2-40B4-BE49-F238E27FC236}">
                <a16:creationId xmlns:a16="http://schemas.microsoft.com/office/drawing/2014/main" id="{AD3132EE-7DC6-673A-76B8-DA3F1D97B105}"/>
              </a:ext>
            </a:extLst>
          </p:cNvPr>
          <p:cNvSpPr txBox="1"/>
          <p:nvPr/>
        </p:nvSpPr>
        <p:spPr>
          <a:xfrm>
            <a:off x="1240325" y="261257"/>
            <a:ext cx="9288855" cy="2445862"/>
          </a:xfrm>
          <a:prstGeom prst="rect">
            <a:avLst/>
          </a:prstGeom>
          <a:noFill/>
        </p:spPr>
        <p:txBody>
          <a:bodyPr wrap="square" rtlCol="0">
            <a:spAutoFit/>
          </a:bodyPr>
          <a:lstStyle/>
          <a:p>
            <a:pPr>
              <a:lnSpc>
                <a:spcPct val="107000"/>
              </a:lnSpc>
              <a:spcAft>
                <a:spcPts val="800"/>
              </a:spcAft>
            </a:pPr>
            <a:r>
              <a:rPr lang="en-AU" sz="2400" dirty="0">
                <a:solidFill>
                  <a:schemeClr val="bg1"/>
                </a:solidFill>
                <a:effectLst/>
                <a:latin typeface="+mj-lt"/>
                <a:ea typeface="Times New Roman" panose="02020603050405020304" pitchFamily="18" charset="0"/>
                <a:cs typeface="Segoe UI Historic" panose="020B0502040204020203" pitchFamily="34" charset="0"/>
              </a:rPr>
              <a:t>The former Little Athletics Oval is located on Bannister Street is named after Michael Brown, who came to Narrogin around 1888, when he ran the Wayside Inn. By the late 1890s he had erected the Hordern Hotel and other premises. He was first a Chairman of the Narrogin Road Board, and then Mayor of Narrogin. He was also a president of the Narrogin Agricultural Society.</a:t>
            </a:r>
            <a:endParaRPr lang="en-AU" sz="24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7003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72</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Ward</dc:creator>
  <cp:lastModifiedBy>Vanessa Ward</cp:lastModifiedBy>
  <cp:revision>1</cp:revision>
  <dcterms:created xsi:type="dcterms:W3CDTF">2023-01-20T05:57:51Z</dcterms:created>
  <dcterms:modified xsi:type="dcterms:W3CDTF">2023-01-20T06:02:41Z</dcterms:modified>
</cp:coreProperties>
</file>